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9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67" r:id="rId16"/>
    <p:sldId id="271" r:id="rId17"/>
    <p:sldId id="269" r:id="rId18"/>
    <p:sldId id="270" r:id="rId19"/>
    <p:sldId id="268" r:id="rId20"/>
    <p:sldId id="272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6994" y="3276600"/>
            <a:ext cx="72688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49 :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GaTrongMeoConVaCunCon-V.A-2624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291" y="62484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672" y="762000"/>
            <a:ext cx="8745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884218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3</a:t>
            </a:r>
            <a:endParaRPr 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6" y="66818"/>
            <a:ext cx="4035134" cy="644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7710" y="387927"/>
            <a:ext cx="1420091" cy="90747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4038600" y="2999509"/>
            <a:ext cx="1752600" cy="1066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" y="4447309"/>
            <a:ext cx="2895600" cy="1600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935181"/>
            <a:ext cx="2971800" cy="483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61059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5736"/>
            <a:ext cx="4343400" cy="518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215736"/>
            <a:ext cx="4721774" cy="518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3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8" y="228600"/>
            <a:ext cx="8596745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Kết quả hình ảnh cho pige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1" y="1295400"/>
            <a:ext cx="396932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35" y="1295400"/>
            <a:ext cx="458929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4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304800"/>
            <a:ext cx="46681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85" y="304800"/>
            <a:ext cx="42926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5403257"/>
            <a:ext cx="78486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002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7957"/>
            <a:ext cx="1647824" cy="16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19515"/>
            <a:ext cx="1610263" cy="16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98788"/>
            <a:ext cx="170286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45" y="1760633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27" y="4174015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0" y="4246418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46418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1" y="4267200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20" y="4174015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ết quả hình ảnh cho flower ani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73" y="1778963"/>
            <a:ext cx="1649664" cy="16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300" y="240354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546" y="2372597"/>
            <a:ext cx="31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8840" y="2335500"/>
            <a:ext cx="184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2355776"/>
            <a:ext cx="2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35253" y="2317170"/>
            <a:ext cx="26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173" y="4755118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73546" y="4755118"/>
            <a:ext cx="29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7378" y="4802955"/>
            <a:ext cx="33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51282" y="4702844"/>
            <a:ext cx="78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5395" y="4730553"/>
            <a:ext cx="165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533400"/>
            <a:ext cx="876299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4 : ĐỐ BẠN CON GÌ ? 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76200" y="0"/>
            <a:ext cx="4724400" cy="35814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ò ó o…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1"/>
            <a:ext cx="3493902" cy="371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7000" y="3733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855" y="152400"/>
            <a:ext cx="2909455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554500"/>
            <a:ext cx="4800600" cy="312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81000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non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Kết quả hình ảnh cho milk 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01699"/>
            <a:ext cx="61150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0" y="533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0"/>
            <a:ext cx="6172200" cy="2971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8727"/>
            <a:ext cx="4038600" cy="35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24895" y="5973909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3365" y="-13855"/>
            <a:ext cx="7453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 descr="C:\Users\Havy\Desktop\Trang 94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4" y="1911475"/>
            <a:ext cx="2928530" cy="189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Havy\Desktop\Trang 942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4" y="2048726"/>
            <a:ext cx="2721109" cy="16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Kết quả hình ảnh cho elepha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" y="4558792"/>
            <a:ext cx="296648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Havy\Desktop\Trang 9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3723"/>
            <a:ext cx="2492404" cy="16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295343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7564" y="1906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6764" y="487644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966" y="4230793"/>
            <a:ext cx="251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Havy\Desktop\Trang 9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40" y="3276599"/>
            <a:ext cx="2690530" cy="19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65040" y="4620641"/>
            <a:ext cx="282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" y="210699"/>
            <a:ext cx="1865612" cy="16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28600" y="228600"/>
            <a:ext cx="6248400" cy="2819400"/>
          </a:xfrm>
          <a:prstGeom prst="snip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5609936" cy="313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7768" y="3886200"/>
            <a:ext cx="230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0" y="0"/>
            <a:ext cx="4648200" cy="4648200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no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ịt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199"/>
            <a:ext cx="4343400" cy="294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5100" y="388619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0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thon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bờm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5715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3200400"/>
            <a:ext cx="448887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-76200" y="152400"/>
            <a:ext cx="6151418" cy="403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8.Con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“be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18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mon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334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8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Havy\Desktop\Trang 951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5" y="381000"/>
            <a:ext cx="2580424" cy="22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avy\Desktop\Trang 9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55" y="189005"/>
            <a:ext cx="2762423" cy="26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04800" y="218901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Havy\Desktop\Trang 9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59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Havy\Desktop\Trang 9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53" y="3835614"/>
            <a:ext cx="2932145" cy="24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00126" y="5621849"/>
            <a:ext cx="219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Havy\Desktop\Trang 946 -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55445"/>
            <a:ext cx="2416204" cy="21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7163" y="2355445"/>
            <a:ext cx="132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04800" y="218901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055" y="2184918"/>
            <a:ext cx="280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0916" y="5410200"/>
            <a:ext cx="352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7163" y="2355444"/>
            <a:ext cx="132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873" y="1524000"/>
            <a:ext cx="85413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89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652568"/>
              </p:ext>
            </p:extLst>
          </p:nvPr>
        </p:nvGraphicFramePr>
        <p:xfrm>
          <a:off x="228600" y="1143000"/>
          <a:ext cx="8686800" cy="522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458"/>
                <a:gridCol w="4501342"/>
              </a:tblGrid>
              <a:tr h="5789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to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40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40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40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endParaRPr lang="en-US" sz="40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235">
                <a:tc>
                  <a:txBody>
                    <a:bodyPr/>
                    <a:lstStyle/>
                    <a:p>
                      <a:endParaRPr lang="en-US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5909" y="762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 HỌC TẬP 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505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3352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44" y="87868"/>
            <a:ext cx="8319655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8319"/>
            <a:ext cx="3048000" cy="19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88319"/>
            <a:ext cx="2759421" cy="203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21" y="1788319"/>
            <a:ext cx="2574579" cy="19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9" y="4345418"/>
            <a:ext cx="3466552" cy="248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38" y="4220442"/>
            <a:ext cx="3493396" cy="26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8012" y="380536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0510" y="377579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8791" y="3711377"/>
            <a:ext cx="175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7212" y="6248400"/>
            <a:ext cx="157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33986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54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5" grpId="0"/>
      <p:bldP spid="6" grpId="0"/>
      <p:bldP spid="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44" y="87868"/>
            <a:ext cx="8319655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ết quả hình ảnh cho chim ruồ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0266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13931"/>
            <a:ext cx="3103243" cy="196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44" y="1732128"/>
            <a:ext cx="2585356" cy="195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297624"/>
            <a:ext cx="2743200" cy="23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45744"/>
            <a:ext cx="3027660" cy="23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72213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7371" y="372434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8854" y="3735780"/>
            <a:ext cx="1216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691" y="4297624"/>
            <a:ext cx="219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1288" y="6057164"/>
            <a:ext cx="122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89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964" y="1371600"/>
            <a:ext cx="8763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5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381000"/>
            <a:ext cx="753003" cy="74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04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546" y="1681877"/>
            <a:ext cx="8097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6" y="4495800"/>
            <a:ext cx="2985654" cy="196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055253" cy="194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8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356</Words>
  <Application>Microsoft Office PowerPoint</Application>
  <PresentationFormat>On-screen Show (4:3)</PresentationFormat>
  <Paragraphs>75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Havy</dc:creator>
  <cp:lastModifiedBy>Havy</cp:lastModifiedBy>
  <cp:revision>30</cp:revision>
  <dcterms:created xsi:type="dcterms:W3CDTF">2006-08-16T00:00:00Z</dcterms:created>
  <dcterms:modified xsi:type="dcterms:W3CDTF">2016-09-17T14:50:32Z</dcterms:modified>
</cp:coreProperties>
</file>